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7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6" autoAdjust="0"/>
    <p:restoredTop sz="96339" autoAdjust="0"/>
  </p:normalViewPr>
  <p:slideViewPr>
    <p:cSldViewPr>
      <p:cViewPr>
        <p:scale>
          <a:sx n="116" d="100"/>
          <a:sy n="116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A192D-8188-4D72-A89E-D53E5B61E07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9330A-1219-49C8-A0F3-CE75834F2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99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9330A-1219-49C8-A0F3-CE75834F25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45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6EFD-25D9-403C-8B58-E2E909DB80D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EC5733-1E36-4947-8F70-441F58F6A2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6EFD-25D9-403C-8B58-E2E909DB80D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5733-1E36-4947-8F70-441F58F6A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6EFD-25D9-403C-8B58-E2E909DB80D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5733-1E36-4947-8F70-441F58F6A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6EFD-25D9-403C-8B58-E2E909DB80D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5733-1E36-4947-8F70-441F58F6A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6EFD-25D9-403C-8B58-E2E909DB80D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5733-1E36-4947-8F70-441F58F6A2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6EFD-25D9-403C-8B58-E2E909DB80D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5733-1E36-4947-8F70-441F58F6A2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6EFD-25D9-403C-8B58-E2E909DB80D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5733-1E36-4947-8F70-441F58F6A2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6EFD-25D9-403C-8B58-E2E909DB80D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5733-1E36-4947-8F70-441F58F6A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6EFD-25D9-403C-8B58-E2E909DB80D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5733-1E36-4947-8F70-441F58F6A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6EFD-25D9-403C-8B58-E2E909DB80D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5733-1E36-4947-8F70-441F58F6A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6EFD-25D9-403C-8B58-E2E909DB80D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5733-1E36-4947-8F70-441F58F6A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5DA6EFD-25D9-403C-8B58-E2E909DB80D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9EC5733-1E36-4947-8F70-441F58F6A2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25362" y="152400"/>
            <a:ext cx="4893276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H2020-MSCA-RISE 2016-734164 Graphene 3D</a:t>
            </a:r>
            <a:r>
              <a:rPr lang="en-US" sz="1600" b="1" dirty="0">
                <a:solidFill>
                  <a:srgbClr val="00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600" b="1" dirty="0">
                <a:solidFill>
                  <a:srgbClr val="00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Multifunctional Graphene-based Nanocomposites </a:t>
            </a:r>
            <a:r>
              <a:rPr lang="en-US" sz="14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with 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Robust Electromagnetic and Thermal </a:t>
            </a:r>
            <a:r>
              <a:rPr lang="en-US" sz="14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Properties for 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3D-printing </a:t>
            </a:r>
            <a:r>
              <a:rPr lang="en-US" sz="14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Application</a:t>
            </a:r>
            <a:endParaRPr lang="en-US" sz="14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608087"/>
            <a:ext cx="9144000" cy="2616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i="1" dirty="0" err="1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Graphene</a:t>
            </a:r>
            <a:r>
              <a:rPr lang="en-US" sz="1100" b="1" i="1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3D Project:</a:t>
            </a:r>
            <a:r>
              <a:rPr lang="en-US" sz="1000" b="1" i="1" smtClean="0">
                <a:latin typeface="Arial Narrow" panose="020B0606020202030204" pitchFamily="34" charset="0"/>
              </a:rPr>
              <a:t> </a:t>
            </a:r>
            <a:r>
              <a:rPr lang="en-US" sz="1000" i="1" dirty="0" smtClean="0">
                <a:latin typeface="Arial Narrow" panose="020B0606020202030204" pitchFamily="34" charset="0"/>
              </a:rPr>
              <a:t>add meeting name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0" t="316" r="85317" b="5751"/>
          <a:stretch/>
        </p:blipFill>
        <p:spPr bwMode="auto">
          <a:xfrm>
            <a:off x="0" y="1371600"/>
            <a:ext cx="619125" cy="5241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3352800"/>
          </a:xfrm>
        </p:spPr>
        <p:txBody>
          <a:bodyPr anchor="ctr"/>
          <a:lstStyle/>
          <a:p>
            <a:r>
              <a:rPr lang="en-US" sz="4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bg-BG" sz="4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781800" cy="1371600"/>
          </a:xfrm>
        </p:spPr>
        <p:txBody>
          <a:bodyPr anchor="ctr"/>
          <a:lstStyle/>
          <a:p>
            <a:r>
              <a:rPr lang="en-US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Subtitle</a:t>
            </a:r>
            <a:endParaRPr lang="bg-BG" dirty="0">
              <a:solidFill>
                <a:srgbClr val="3366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810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726724" y="64294"/>
            <a:ext cx="4207476" cy="12311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H2020-MSCA-RISE 2016-734164 Graphene 3D</a:t>
            </a:r>
            <a:r>
              <a:rPr lang="en-US" sz="1600" b="1" dirty="0">
                <a:solidFill>
                  <a:srgbClr val="00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600" b="1" dirty="0">
                <a:solidFill>
                  <a:srgbClr val="00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Multifunctional Graphene-based Nanocomposites </a:t>
            </a:r>
            <a:r>
              <a:rPr lang="en-US" sz="14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with 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Robust Electromagnetic and Thermal </a:t>
            </a:r>
            <a:r>
              <a:rPr lang="en-US" sz="14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Properties for </a:t>
            </a:r>
            <a:br>
              <a:rPr lang="en-US" sz="14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14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3D-printing Application</a:t>
            </a:r>
            <a:endParaRPr lang="en-US" sz="14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0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US" sz="4000" dirty="0">
              <a:solidFill>
                <a:srgbClr val="33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608087"/>
            <a:ext cx="9144000" cy="2616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i="1" dirty="0" err="1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Graphene</a:t>
            </a:r>
            <a:r>
              <a:rPr lang="en-US" sz="1100" b="1" i="1" dirty="0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3D Project:</a:t>
            </a:r>
            <a:r>
              <a:rPr lang="en-US" sz="1000" b="1" i="1" dirty="0" smtClean="0">
                <a:latin typeface="Arial Narrow" panose="020B0606020202030204" pitchFamily="34" charset="0"/>
              </a:rPr>
              <a:t> </a:t>
            </a:r>
            <a:r>
              <a:rPr lang="en-US" sz="1000" i="1" dirty="0" smtClean="0">
                <a:latin typeface="Arial Narrow" panose="020B0606020202030204" pitchFamily="34" charset="0"/>
              </a:rPr>
              <a:t>add meeting name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pic>
        <p:nvPicPr>
          <p:cNvPr id="5" name="Picture 2" descr="http://graphene3d.imbm.bas.bg/uploads/images/graphene-he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142" y="0"/>
            <a:ext cx="1447799" cy="59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39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5643</TotalTime>
  <Words>26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Executive</vt:lpstr>
      <vt:lpstr>Title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H2020-MSCA-RISE 2016-734164 Graphene 3D</dc:title>
  <dc:creator>Rumiana</dc:creator>
  <cp:lastModifiedBy>User</cp:lastModifiedBy>
  <cp:revision>1849</cp:revision>
  <dcterms:created xsi:type="dcterms:W3CDTF">2016-12-30T11:21:11Z</dcterms:created>
  <dcterms:modified xsi:type="dcterms:W3CDTF">2018-06-05T08:22:50Z</dcterms:modified>
</cp:coreProperties>
</file>